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lleen Burke" initials="CB" lastIdx="1" clrIdx="0">
    <p:extLst>
      <p:ext uri="{19B8F6BF-5375-455C-9EA6-DF929625EA0E}">
        <p15:presenceInfo xmlns:p15="http://schemas.microsoft.com/office/powerpoint/2012/main" userId="S-1-5-21-2551645461-2061914001-2697515411-11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6305" autoAdjust="0"/>
  </p:normalViewPr>
  <p:slideViewPr>
    <p:cSldViewPr snapToGrid="0">
      <p:cViewPr varScale="1">
        <p:scale>
          <a:sx n="103" d="100"/>
          <a:sy n="103" d="100"/>
        </p:scale>
        <p:origin x="150" y="174"/>
      </p:cViewPr>
      <p:guideLst/>
    </p:cSldViewPr>
  </p:slideViewPr>
  <p:outlineViewPr>
    <p:cViewPr>
      <p:scale>
        <a:sx n="33" d="100"/>
        <a:sy n="33" d="100"/>
      </p:scale>
      <p:origin x="0" y="-185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1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1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1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3CCCFD7F-7780-434D-9BC3-E9AE39DC8867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9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0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0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434FDCD4-2D25-4988-B1A3-B2FD3085E54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7711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w1998.ca/services/job-evaluation-faqs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a survey of how long people have worked at the university</a:t>
            </a:r>
          </a:p>
          <a:p>
            <a:r>
              <a:rPr lang="en-US" dirty="0"/>
              <a:t>&lt; 5 years</a:t>
            </a:r>
          </a:p>
          <a:p>
            <a:r>
              <a:rPr lang="en-US" dirty="0"/>
              <a:t>&lt; 10 year</a:t>
            </a:r>
            <a:r>
              <a:rPr lang="en-CA" dirty="0"/>
              <a:t>s</a:t>
            </a:r>
          </a:p>
          <a:p>
            <a:r>
              <a:rPr lang="en-US" dirty="0"/>
              <a:t>10+ years</a:t>
            </a:r>
          </a:p>
          <a:p>
            <a:endParaRPr lang="en-US" dirty="0"/>
          </a:p>
          <a:p>
            <a:r>
              <a:rPr lang="en-US" dirty="0"/>
              <a:t>How many are currently involved in the JE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FDCD4-2D25-4988-B1A3-B2FD3085E54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167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CA" sz="2000" dirty="0">
                <a:hlinkClick r:id="rId3"/>
              </a:rPr>
              <a:t>What is Job Evaluation?</a:t>
            </a:r>
            <a:endParaRPr lang="en-CA" sz="2000" dirty="0"/>
          </a:p>
          <a:p>
            <a:r>
              <a:rPr lang="en-CA" sz="2000" dirty="0"/>
              <a:t>Job evaluation is a joint system between the Union and the University to ensure equal pay for work of equal value–in other words, pay equity. The University and the Union use a gender neutral system to assess your job based on skill, responsibility, effort, and working conditions.</a:t>
            </a:r>
          </a:p>
          <a:p>
            <a:r>
              <a:rPr lang="en-CA" sz="2000" dirty="0"/>
              <a:t>JE also ensures internal equity, so that similar jobs in different departments in the university are rated the same.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FDCD4-2D25-4988-B1A3-B2FD3085E54F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6916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215A-1E91-4CF9-BBD5-99EAC9D786EF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9ADC-8554-484F-A978-449E84F968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2991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215A-1E91-4CF9-BBD5-99EAC9D786EF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9ADC-8554-484F-A978-449E84F968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2914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215A-1E91-4CF9-BBD5-99EAC9D786EF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9ADC-8554-484F-A978-449E84F96884}" type="slidenum">
              <a:rPr lang="en-CA" smtClean="0"/>
              <a:t>‹#›</a:t>
            </a:fld>
            <a:endParaRPr lang="en-C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8695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215A-1E91-4CF9-BBD5-99EAC9D786EF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9ADC-8554-484F-A978-449E84F968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4969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215A-1E91-4CF9-BBD5-99EAC9D786EF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9ADC-8554-484F-A978-449E84F96884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67832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215A-1E91-4CF9-BBD5-99EAC9D786EF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9ADC-8554-484F-A978-449E84F968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2238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215A-1E91-4CF9-BBD5-99EAC9D786EF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9ADC-8554-484F-A978-449E84F968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0354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215A-1E91-4CF9-BBD5-99EAC9D786EF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9ADC-8554-484F-A978-449E84F968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7021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215A-1E91-4CF9-BBD5-99EAC9D786EF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9ADC-8554-484F-A978-449E84F968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0754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215A-1E91-4CF9-BBD5-99EAC9D786EF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9ADC-8554-484F-A978-449E84F968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4194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215A-1E91-4CF9-BBD5-99EAC9D786EF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9ADC-8554-484F-A978-449E84F968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3628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215A-1E91-4CF9-BBD5-99EAC9D786EF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9ADC-8554-484F-A978-449E84F968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94013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215A-1E91-4CF9-BBD5-99EAC9D786EF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9ADC-8554-484F-A978-449E84F968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0815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215A-1E91-4CF9-BBD5-99EAC9D786EF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9ADC-8554-484F-A978-449E84F968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86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215A-1E91-4CF9-BBD5-99EAC9D786EF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9ADC-8554-484F-A978-449E84F968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948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215A-1E91-4CF9-BBD5-99EAC9D786EF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9ADC-8554-484F-A978-449E84F968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12919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D215A-1E91-4CF9-BBD5-99EAC9D786EF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A039ADC-8554-484F-A978-449E84F968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6285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w1998.ca/services/job-evaluation-faq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Job Evaluation </a:t>
            </a:r>
            <a:br>
              <a:rPr lang="en-US" dirty="0"/>
            </a:br>
            <a:r>
              <a:rPr lang="en-US" dirty="0"/>
              <a:t>at St. Mike’s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October 2016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47677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CA" u="sng" dirty="0">
                <a:hlinkClick r:id="rId3"/>
              </a:rPr>
              <a:t>What is Job Evaluation?</a:t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3200" dirty="0"/>
              <a:t>Joint system between the Union and the University </a:t>
            </a:r>
          </a:p>
          <a:p>
            <a:r>
              <a:rPr lang="en-CA" sz="3200" dirty="0"/>
              <a:t>A gender neutral system to assess your job based on skill, responsibility, effort, and working conditions</a:t>
            </a:r>
          </a:p>
          <a:p>
            <a:r>
              <a:rPr lang="en-CA" sz="3200" dirty="0"/>
              <a:t>Equal pay for work of equal value </a:t>
            </a:r>
          </a:p>
          <a:p>
            <a:r>
              <a:rPr lang="en-CA" sz="3200" dirty="0"/>
              <a:t>Pay equity and internal equity</a:t>
            </a:r>
          </a:p>
        </p:txBody>
      </p:sp>
    </p:spTree>
    <p:extLst>
      <p:ext uri="{BB962C8B-B14F-4D97-AF65-F5344CB8AC3E}">
        <p14:creationId xmlns:p14="http://schemas.microsoft.com/office/powerpoint/2010/main" val="1178561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SES/U tool?	</a:t>
            </a:r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830424" y="1930400"/>
            <a:ext cx="1184987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Uses 17 factors to rate jobs in the following categories:</a:t>
            </a:r>
          </a:p>
          <a:p>
            <a:endParaRPr lang="en-US" sz="3200" dirty="0"/>
          </a:p>
          <a:p>
            <a:r>
              <a:rPr lang="en-US" sz="3200" dirty="0"/>
              <a:t>Skills</a:t>
            </a:r>
            <a:endParaRPr lang="en-CA" sz="3200" dirty="0"/>
          </a:p>
          <a:p>
            <a:r>
              <a:rPr lang="en-US" sz="3200" dirty="0"/>
              <a:t>	</a:t>
            </a:r>
            <a:endParaRPr lang="en-CA" sz="3200" dirty="0"/>
          </a:p>
          <a:p>
            <a:r>
              <a:rPr lang="en-US" sz="3200" dirty="0"/>
              <a:t>Responsibilities</a:t>
            </a:r>
            <a:endParaRPr lang="en-CA" sz="3200" dirty="0"/>
          </a:p>
          <a:p>
            <a:r>
              <a:rPr lang="en-US" sz="3200" dirty="0"/>
              <a:t>	 </a:t>
            </a:r>
            <a:endParaRPr lang="en-CA" sz="3200" dirty="0"/>
          </a:p>
          <a:p>
            <a:r>
              <a:rPr lang="en-US" sz="3200" dirty="0"/>
              <a:t>Effort</a:t>
            </a:r>
            <a:endParaRPr lang="en-CA" sz="3200" dirty="0"/>
          </a:p>
          <a:p>
            <a:endParaRPr lang="en-US" sz="3200" dirty="0"/>
          </a:p>
          <a:p>
            <a:r>
              <a:rPr lang="en-US" sz="3200" dirty="0"/>
              <a:t>Working Conditions</a:t>
            </a:r>
            <a:endParaRPr lang="en-CA" sz="3200" dirty="0"/>
          </a:p>
          <a:p>
            <a:r>
              <a:rPr lang="en-US" sz="3200" dirty="0"/>
              <a:t>	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815795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process?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79455"/>
            <a:ext cx="8596668" cy="3880773"/>
          </a:xfrm>
        </p:spPr>
        <p:txBody>
          <a:bodyPr>
            <a:noAutofit/>
          </a:bodyPr>
          <a:lstStyle/>
          <a:p>
            <a:r>
              <a:rPr lang="en-US" sz="2400" dirty="0"/>
              <a:t>Meet with the University to establish timelines and any modifications to the evaluation tool to meet the needs of SMC</a:t>
            </a:r>
          </a:p>
          <a:p>
            <a:r>
              <a:rPr lang="en-US" sz="2400" dirty="0"/>
              <a:t>Issue a questionnaire to all members</a:t>
            </a:r>
          </a:p>
          <a:p>
            <a:r>
              <a:rPr lang="en-US" sz="2400" dirty="0"/>
              <a:t>Completed questionnaires will be </a:t>
            </a:r>
            <a:r>
              <a:rPr lang="en-US" sz="2400" u="sng" dirty="0"/>
              <a:t>jointly </a:t>
            </a:r>
            <a:r>
              <a:rPr lang="en-US" sz="2400" dirty="0"/>
              <a:t>evaluated by a Joint Job Evaluation Committee, comprised of 2 representatives from the University and 2 from the Union</a:t>
            </a:r>
          </a:p>
          <a:p>
            <a:r>
              <a:rPr lang="en-US" sz="2400" dirty="0"/>
              <a:t>Parties will meet to agree to a Pay Equity Plan and will set out the job classes and related pay bands, including a schedule for any pay adjustments for female job classes</a:t>
            </a:r>
          </a:p>
          <a:p>
            <a:r>
              <a:rPr lang="en-US" sz="2400" dirty="0"/>
              <a:t>Parties will agree to a maintenance protocol to ensure that the Plan is maintained  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423830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72816" y="2463281"/>
            <a:ext cx="628883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accent1"/>
                </a:solidFill>
              </a:rPr>
              <a:t>Questions?</a:t>
            </a:r>
          </a:p>
          <a:p>
            <a:pPr algn="ctr"/>
            <a:endParaRPr lang="en-CA" sz="8800" dirty="0"/>
          </a:p>
        </p:txBody>
      </p:sp>
    </p:spTree>
    <p:extLst>
      <p:ext uri="{BB962C8B-B14F-4D97-AF65-F5344CB8AC3E}">
        <p14:creationId xmlns:p14="http://schemas.microsoft.com/office/powerpoint/2010/main" val="28225882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288</TotalTime>
  <Words>203</Words>
  <Application>Microsoft Office PowerPoint</Application>
  <PresentationFormat>Widescreen</PresentationFormat>
  <Paragraphs>36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Wingdings 3</vt:lpstr>
      <vt:lpstr>Facet</vt:lpstr>
      <vt:lpstr>Job Evaluation  at St. Mike’s</vt:lpstr>
      <vt:lpstr>What is Job Evaluation? </vt:lpstr>
      <vt:lpstr>What is the SES/U tool? </vt:lpstr>
      <vt:lpstr>What is the process?</vt:lpstr>
      <vt:lpstr>PowerPoint Presentation</vt:lpstr>
    </vt:vector>
  </TitlesOfParts>
  <Company>USW Local 1998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Evaluation  Town Hall</dc:title>
  <dc:creator>Colleen Burke</dc:creator>
  <cp:lastModifiedBy>Colleen Burke</cp:lastModifiedBy>
  <cp:revision>38</cp:revision>
  <cp:lastPrinted>2016-10-18T17:50:30Z</cp:lastPrinted>
  <dcterms:created xsi:type="dcterms:W3CDTF">2015-12-02T15:55:08Z</dcterms:created>
  <dcterms:modified xsi:type="dcterms:W3CDTF">2016-10-18T17:52:28Z</dcterms:modified>
</cp:coreProperties>
</file>